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66" r:id="rId6"/>
    <p:sldId id="265" r:id="rId7"/>
    <p:sldId id="263" r:id="rId8"/>
    <p:sldId id="270" r:id="rId9"/>
    <p:sldId id="269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18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60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73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21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96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91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0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39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4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6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58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0C6E6-A0E5-45E5-9A90-1714F02422BC}" type="datetimeFigureOut">
              <a:rPr lang="ko-KR" altLang="en-US" smtClean="0"/>
              <a:t>2021-11-02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5EB2D-470A-46FD-857E-866F3530B7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6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420" y="216567"/>
            <a:ext cx="5234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Project Mushroom</a:t>
            </a:r>
            <a:endParaRPr lang="ko-KR" altLang="en-US" sz="28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12008"/>
              </p:ext>
            </p:extLst>
          </p:nvPr>
        </p:nvGraphicFramePr>
        <p:xfrm>
          <a:off x="762000" y="5532298"/>
          <a:ext cx="10845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5800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0" y="5532298"/>
            <a:ext cx="1449137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Ver.       1.0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65098" y="5532298"/>
            <a:ext cx="259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Date      2021.11.01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88705" y="5530790"/>
            <a:ext cx="609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작성자</a:t>
            </a:r>
            <a:r>
              <a:rPr lang="en-US" altLang="ko-KR" dirty="0"/>
              <a:t>      </a:t>
            </a:r>
            <a:r>
              <a:rPr lang="ko-KR" altLang="en-US" dirty="0"/>
              <a:t>김기영 장현우 김지원 문수인 박민재 김재현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52941"/>
              </p:ext>
            </p:extLst>
          </p:nvPr>
        </p:nvGraphicFramePr>
        <p:xfrm>
          <a:off x="4366029" y="2457170"/>
          <a:ext cx="3459942" cy="57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942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574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정의서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42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0C5F3E4-0219-4117-8C19-7F24A4B5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" y="3747247"/>
            <a:ext cx="3653153" cy="3110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8FB82A-D3C3-4757-84A1-CE2EAF0E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564" y="3740169"/>
            <a:ext cx="3946635" cy="31178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DF42D1-7801-47FD-9CCD-E23D043F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65" y="521220"/>
            <a:ext cx="3946634" cy="32260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602568-C331-46DD-A95C-FE1AFAA83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" y="521220"/>
            <a:ext cx="3664068" cy="322602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21172"/>
              </p:ext>
            </p:extLst>
          </p:nvPr>
        </p:nvGraphicFramePr>
        <p:xfrm>
          <a:off x="0" y="111886"/>
          <a:ext cx="53094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432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버섯에 대한 각종 정보 제공 페이지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61439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7-2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968113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버섯에 대한 각종 정보 제공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퀴즈를 통한 정보 제공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하단의 독버섯에 관한 정보는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7-3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페이지에서 자세한 정보 제공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버섯 퀴즈 화면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정답을 선택 시 이동하는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오답을 선택 시 이동하는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2,3</a:t>
                      </a: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의 </a:t>
                      </a: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‘</a:t>
                      </a: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정보 확인하기</a:t>
                      </a: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‘ </a:t>
                      </a: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페이지 클릭 시 이동 페이지</a:t>
                      </a: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(</a:t>
                      </a: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공통</a:t>
                      </a: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)</a:t>
                      </a:r>
                      <a:endParaRPr kumimoji="1" lang="ko-KR" altLang="en-US" sz="850" dirty="0">
                        <a:solidFill>
                          <a:schemeClr val="accent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해당 문제의 정답 클릭 시 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해당 문구 클릭 시 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메인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850" b="0" dirty="0" err="1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랜덤한</a:t>
                      </a: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 버섯 퀴즈 페이지로 이동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문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67172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5309432" y="6342446"/>
            <a:ext cx="544521" cy="112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3410" y="52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23644" y="52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②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88063" y="3740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③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778" y="3740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④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3410" y="2299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787275" y="29971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95024" y="32648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63377" y="63367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⑧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1F995E-7A17-40BA-934D-64C53F47F2B3}"/>
              </a:ext>
            </a:extLst>
          </p:cNvPr>
          <p:cNvSpPr/>
          <p:nvPr/>
        </p:nvSpPr>
        <p:spPr>
          <a:xfrm>
            <a:off x="44778" y="2311731"/>
            <a:ext cx="1748163" cy="1229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5159347" y="3117831"/>
            <a:ext cx="936653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5405203" y="3367306"/>
            <a:ext cx="448750" cy="173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5309432" y="6487793"/>
            <a:ext cx="544521" cy="112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1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0C5F3E4-0219-4117-8C19-7F24A4B5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" y="3747247"/>
            <a:ext cx="3653153" cy="3110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8FB82A-D3C3-4757-84A1-CE2EAF0E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564" y="3740169"/>
            <a:ext cx="3946635" cy="31178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DF42D1-7801-47FD-9CCD-E23D043F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65" y="521220"/>
            <a:ext cx="3946634" cy="32260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602568-C331-46DD-A95C-FE1AFAA83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" y="521220"/>
            <a:ext cx="3664068" cy="322602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11886"/>
          <a:ext cx="53094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432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버섯에 대한 각종 정보 제공 페이지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7-2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62615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버섯에 대한 각종 정보 제공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퀴즈를 통한 정보 제공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sym typeface="맑은 고딕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하단의 독버섯에 관한 정보는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7-3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페이지에서 자세한 정보 제공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버섯 퀴즈 화면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정답을 선택 시 이동하는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오답을 선택 시 이동하는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2,3</a:t>
                      </a: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의 </a:t>
                      </a: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‘</a:t>
                      </a: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정보 확인하기</a:t>
                      </a: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‘ </a:t>
                      </a: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페이지 클릭 시 이동 페이지</a:t>
                      </a: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(</a:t>
                      </a: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공통</a:t>
                      </a:r>
                      <a:r>
                        <a:rPr kumimoji="1" lang="en-US" altLang="ko-KR" sz="850" dirty="0">
                          <a:solidFill>
                            <a:schemeClr val="accent1"/>
                          </a:solidFill>
                          <a:latin typeface="+mn-ea"/>
                        </a:rPr>
                        <a:t>)</a:t>
                      </a:r>
                      <a:endParaRPr kumimoji="1" lang="ko-KR" altLang="en-US" sz="850" dirty="0">
                        <a:solidFill>
                          <a:schemeClr val="accent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해당 문제의 정답 클릭 시 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해당 문구 클릭 시 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메인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850" b="0" dirty="0" err="1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랜덤한</a:t>
                      </a: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 버섯 퀴즈 페이지로 이동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문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67172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5309432" y="6342446"/>
            <a:ext cx="544521" cy="112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3410" y="52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23644" y="52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②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88063" y="3740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③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778" y="3740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④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3410" y="2299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787275" y="29971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95024" y="32648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63377" y="63367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⑧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1F995E-7A17-40BA-934D-64C53F47F2B3}"/>
              </a:ext>
            </a:extLst>
          </p:cNvPr>
          <p:cNvSpPr/>
          <p:nvPr/>
        </p:nvSpPr>
        <p:spPr>
          <a:xfrm>
            <a:off x="44778" y="2311731"/>
            <a:ext cx="1748163" cy="1229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5159347" y="3117831"/>
            <a:ext cx="936653" cy="210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5405203" y="3367306"/>
            <a:ext cx="448750" cy="173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5309432" y="6487793"/>
            <a:ext cx="544521" cy="112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5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80EB49A-FB58-4CB0-9088-7B8EEDA4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" y="3624767"/>
            <a:ext cx="3749738" cy="3113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070C60-A22A-4086-B317-BD1DDB44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787" y="3622513"/>
            <a:ext cx="3894288" cy="31178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54B789-B8B3-409C-AAC2-A0D6677A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88" y="508626"/>
            <a:ext cx="3856987" cy="31133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F2E0573-DD2C-4502-9062-A8E9051F2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0" y="508626"/>
            <a:ext cx="3769678" cy="311783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34161"/>
              </p:ext>
            </p:extLst>
          </p:nvPr>
        </p:nvGraphicFramePr>
        <p:xfrm>
          <a:off x="0" y="111886"/>
          <a:ext cx="53094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432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버섯에 대한 각종 정보 제공 페이지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96458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7-3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79145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버섯에 대한 각종 정보 제공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퀴즈를 통한 정보 제공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오답 선택 시 이동하는 화면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독버섯 정보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국내 독버섯분포 현황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accent1"/>
                          </a:solidFill>
                          <a:latin typeface="+mn-ea"/>
                        </a:rPr>
                        <a:t>중독사고 발생현황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해당 문제의 정답 클릭 시 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해당 문구 클릭 시 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해당 문구 클릭 시 </a:t>
                      </a:r>
                      <a:r>
                        <a:rPr lang="en-US" altLang="ko-KR" sz="85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67172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3410" y="52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23644" y="52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②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88063" y="3740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③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778" y="3740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④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229569" y="29878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62917" y="27484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83749" y="299156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970848" y="32346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⑧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1F995E-7A17-40BA-934D-64C53F47F2B3}"/>
              </a:ext>
            </a:extLst>
          </p:cNvPr>
          <p:cNvSpPr/>
          <p:nvPr/>
        </p:nvSpPr>
        <p:spPr>
          <a:xfrm>
            <a:off x="1593372" y="3117831"/>
            <a:ext cx="486440" cy="109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4878415" y="2846475"/>
            <a:ext cx="1522385" cy="1733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4985242" y="3091074"/>
            <a:ext cx="1307982" cy="173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5366972" y="3342405"/>
            <a:ext cx="554137" cy="173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0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336875"/>
              </p:ext>
            </p:extLst>
          </p:nvPr>
        </p:nvGraphicFramePr>
        <p:xfrm>
          <a:off x="1197870" y="920878"/>
          <a:ext cx="9796260" cy="2913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1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6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Version.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Ver. 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21/10/13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주제 선정 및 오픈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API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탐색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자료수집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업무분담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21/10/15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 목록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일정 계획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 분담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및 이미지 학습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21/10/19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업무분담 별 웹페이지 기능 추가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데이터 정확도 향상 적용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 0.5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21/10/20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marR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파이참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연결 적용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및 버섯 요리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퀴즈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 전달용 자료 수집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21/10/21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marR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버섯 요리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퀴즈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정보 전달용 자료 수집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21/10/22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기능통합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적용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버섯에 관한 각종 정보 웹페이지 세부기능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21/10/29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사이즈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오탈자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수정 및 산출물 정리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1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Ver.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21/11/01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8000" indent="-108000" algn="l" latinLnBrk="1">
                        <a:buFont typeface="Arial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개발완료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5290" y="153316"/>
            <a:ext cx="11425269" cy="57606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2800" dirty="0"/>
              <a:t>History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0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C83956-9982-4868-9B8B-BF2D1C43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96"/>
            <a:ext cx="8562476" cy="358583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659299"/>
              </p:ext>
            </p:extLst>
          </p:nvPr>
        </p:nvGraphicFramePr>
        <p:xfrm>
          <a:off x="0" y="111886"/>
          <a:ext cx="18162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274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1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27975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기능들로 이어지는 링크들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상품 이름과 날짜를 입력하면 가격 정보를 검색해주는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메인 페이지 링크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버섯 이름 검색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 이름으로 사진 검색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버섯 분류군 검색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 사진 분석으로 속 분류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 특징으로 독버섯 판별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버섯에 대한 각종 정보 제공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버섯 이름을 입력하면 정보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(2~4)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6717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274490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메인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7706092" y="3488324"/>
            <a:ext cx="433861" cy="522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581937" y="2904565"/>
            <a:ext cx="2219098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273359" y="10556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75705" y="15186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273359" y="183456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81617" y="21312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④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302915" y="27310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02915" y="30094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02915" y="33476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66439" y="26067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⑧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1F995E-7A17-40BA-934D-64C53F47F2B3}"/>
              </a:ext>
            </a:extLst>
          </p:cNvPr>
          <p:cNvSpPr/>
          <p:nvPr/>
        </p:nvSpPr>
        <p:spPr>
          <a:xfrm>
            <a:off x="7695882" y="1348789"/>
            <a:ext cx="345515" cy="211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7712248" y="2882597"/>
            <a:ext cx="678719" cy="211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7691203" y="2296270"/>
            <a:ext cx="526313" cy="363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7691203" y="2147502"/>
            <a:ext cx="448750" cy="147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F91847-B030-436E-8DB0-2054F18AC91D}"/>
              </a:ext>
            </a:extLst>
          </p:cNvPr>
          <p:cNvSpPr/>
          <p:nvPr/>
        </p:nvSpPr>
        <p:spPr>
          <a:xfrm>
            <a:off x="7695882" y="1774272"/>
            <a:ext cx="345515" cy="3682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7712248" y="3105443"/>
            <a:ext cx="850228" cy="211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45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921FC2C-0F5A-4ABD-8D73-F9E840DD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49" y="527737"/>
            <a:ext cx="4178939" cy="4264025"/>
          </a:xfrm>
          <a:prstGeom prst="rect">
            <a:avLst/>
          </a:prstGeom>
        </p:spPr>
      </p:pic>
      <p:pic>
        <p:nvPicPr>
          <p:cNvPr id="24" name="그림 7">
            <a:extLst>
              <a:ext uri="{FF2B5EF4-FFF2-40B4-BE49-F238E27FC236}">
                <a16:creationId xmlns:a16="http://schemas.microsoft.com/office/drawing/2014/main" id="{9333A2DA-EA12-422C-91B4-7C8FE3CCC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147" y="527738"/>
            <a:ext cx="4259996" cy="4264025"/>
          </a:xfr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11886"/>
          <a:ext cx="18162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274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223932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2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58922"/>
              </p:ext>
            </p:extLst>
          </p:nvPr>
        </p:nvGraphicFramePr>
        <p:xfrm>
          <a:off x="8688288" y="476672"/>
          <a:ext cx="3384376" cy="201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이름으로 검색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상세정보 및 다른 페이지로 이어지는 링크들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국명에 따른 상세정보를 제공해주는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국명을 클릭 시 우측 상세정보로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검색결과 </a:t>
                      </a:r>
                      <a:r>
                        <a:rPr kumimoji="1" lang="ko-KR" altLang="en-US" sz="850" dirty="0" err="1">
                          <a:solidFill>
                            <a:schemeClr val="tx1"/>
                          </a:solidFill>
                          <a:latin typeface="+mn-ea"/>
                        </a:rPr>
                        <a:t>페이징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메인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이전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61191"/>
              </p:ext>
            </p:extLst>
          </p:nvPr>
        </p:nvGraphicFramePr>
        <p:xfrm>
          <a:off x="1791706" y="111886"/>
          <a:ext cx="351772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72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버섯 이름 검색 페이지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1746228" y="4405847"/>
            <a:ext cx="947673" cy="2005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816274" y="1151309"/>
            <a:ext cx="439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84493" y="4196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74681" y="44674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539609" y="40949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④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1F995E-7A17-40BA-934D-64C53F47F2B3}"/>
              </a:ext>
            </a:extLst>
          </p:cNvPr>
          <p:cNvSpPr/>
          <p:nvPr/>
        </p:nvSpPr>
        <p:spPr>
          <a:xfrm>
            <a:off x="1912378" y="4606431"/>
            <a:ext cx="484207" cy="185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F91847-B030-436E-8DB0-2054F18AC91D}"/>
              </a:ext>
            </a:extLst>
          </p:cNvPr>
          <p:cNvSpPr/>
          <p:nvPr/>
        </p:nvSpPr>
        <p:spPr>
          <a:xfrm>
            <a:off x="5917545" y="4255790"/>
            <a:ext cx="681215" cy="250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1999130" y="1520641"/>
            <a:ext cx="508915" cy="2005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5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21974"/>
              </p:ext>
            </p:extLst>
          </p:nvPr>
        </p:nvGraphicFramePr>
        <p:xfrm>
          <a:off x="0" y="111886"/>
          <a:ext cx="53211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1198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버섯 이름으로 사진 검색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389156"/>
              </p:ext>
            </p:extLst>
          </p:nvPr>
        </p:nvGraphicFramePr>
        <p:xfrm>
          <a:off x="5792688" y="1118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276851"/>
              </p:ext>
            </p:extLst>
          </p:nvPr>
        </p:nvGraphicFramePr>
        <p:xfrm>
          <a:off x="7934324" y="1118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441193"/>
              </p:ext>
            </p:extLst>
          </p:nvPr>
        </p:nvGraphicFramePr>
        <p:xfrm>
          <a:off x="5792688" y="521775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이름으로 사진 검색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이미지를 조회하는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pic>
        <p:nvPicPr>
          <p:cNvPr id="36" name="그림 9">
            <a:extLst>
              <a:ext uri="{FF2B5EF4-FFF2-40B4-BE49-F238E27FC236}">
                <a16:creationId xmlns:a16="http://schemas.microsoft.com/office/drawing/2014/main" id="{24270D4E-65ED-4E5D-A2DC-70F755B7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768" y="505214"/>
            <a:ext cx="5321199" cy="41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0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>
            <a:extLst>
              <a:ext uri="{FF2B5EF4-FFF2-40B4-BE49-F238E27FC236}">
                <a16:creationId xmlns:a16="http://schemas.microsoft.com/office/drawing/2014/main" id="{7D1B0DEE-E5DA-44E4-BCE2-F13ED2BAF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2" b="9702"/>
          <a:stretch/>
        </p:blipFill>
        <p:spPr>
          <a:xfrm>
            <a:off x="4254591" y="492807"/>
            <a:ext cx="4090520" cy="3702050"/>
          </a:xfrm>
          <a:prstGeom prst="rect">
            <a:avLst/>
          </a:prstGeom>
        </p:spPr>
      </p:pic>
      <p:pic>
        <p:nvPicPr>
          <p:cNvPr id="27" name="그림 5">
            <a:extLst>
              <a:ext uri="{FF2B5EF4-FFF2-40B4-BE49-F238E27FC236}">
                <a16:creationId xmlns:a16="http://schemas.microsoft.com/office/drawing/2014/main" id="{AF00A906-4FE3-47C5-A1E6-70127D22E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5" b="575"/>
          <a:stretch/>
        </p:blipFill>
        <p:spPr>
          <a:xfrm>
            <a:off x="0" y="492807"/>
            <a:ext cx="4254591" cy="3702050"/>
          </a:xfr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97520"/>
              </p:ext>
            </p:extLst>
          </p:nvPr>
        </p:nvGraphicFramePr>
        <p:xfrm>
          <a:off x="0" y="111886"/>
          <a:ext cx="53094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432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버섯 분류군 검색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70578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71025"/>
              </p:ext>
            </p:extLst>
          </p:nvPr>
        </p:nvGraphicFramePr>
        <p:xfrm>
          <a:off x="8688288" y="476672"/>
          <a:ext cx="3384376" cy="2011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분류군 검색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상세정보 및 다른 페이지로 이어지는 링크들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버섯의 분류군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ID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 따른 상세정보를 제공해주는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분류군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을 클릭 시 우측 상세정보로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메인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상위분류군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클릭 시 해당 분류군으로 상세정보 </a:t>
                      </a:r>
                      <a:r>
                        <a:rPr lang="ko-KR" altLang="en-US" sz="850" b="0" dirty="0" err="1">
                          <a:latin typeface="+mn-ea"/>
                          <a:ea typeface="+mn-ea"/>
                        </a:rPr>
                        <a:t>재검색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이전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743323" y="1902643"/>
            <a:ext cx="413228" cy="376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</a:rPr>
              <a:t>①</a:t>
            </a:r>
            <a:endParaRPr lang="en-US" altLang="ko-KR" dirty="0"/>
          </a:p>
        </p:txBody>
      </p:sp>
      <p:sp>
        <p:nvSpPr>
          <p:cNvPr id="47" name="직사각형 46"/>
          <p:cNvSpPr/>
          <p:nvPr/>
        </p:nvSpPr>
        <p:spPr>
          <a:xfrm>
            <a:off x="2365528" y="30596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73605" y="25625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651511" y="37414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④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41CF2C-775F-458B-9470-73FCD284F54A}"/>
              </a:ext>
            </a:extLst>
          </p:cNvPr>
          <p:cNvSpPr/>
          <p:nvPr/>
        </p:nvSpPr>
        <p:spPr>
          <a:xfrm>
            <a:off x="1875746" y="2931890"/>
            <a:ext cx="525942" cy="2714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769433-F2A4-4DBF-96E2-8DF3DBB8E042}"/>
              </a:ext>
            </a:extLst>
          </p:cNvPr>
          <p:cNvSpPr/>
          <p:nvPr/>
        </p:nvSpPr>
        <p:spPr>
          <a:xfrm>
            <a:off x="5945126" y="2839873"/>
            <a:ext cx="464639" cy="363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00DA58-D8C1-40CB-8C38-BB55619A8CCD}"/>
              </a:ext>
            </a:extLst>
          </p:cNvPr>
          <p:cNvSpPr/>
          <p:nvPr/>
        </p:nvSpPr>
        <p:spPr>
          <a:xfrm>
            <a:off x="6075475" y="3625374"/>
            <a:ext cx="612196" cy="2563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F91847-B030-436E-8DB0-2054F18AC91D}"/>
              </a:ext>
            </a:extLst>
          </p:cNvPr>
          <p:cNvSpPr/>
          <p:nvPr/>
        </p:nvSpPr>
        <p:spPr>
          <a:xfrm>
            <a:off x="2384612" y="2178424"/>
            <a:ext cx="413228" cy="201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83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4D7EB3C-CE3B-4D34-8FED-D580FCB1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63" y="480592"/>
            <a:ext cx="4265160" cy="3396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F0C8B1-C493-412E-9EB8-E52796A1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2" y="476672"/>
            <a:ext cx="4103235" cy="34000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962612"/>
              </p:ext>
            </p:extLst>
          </p:nvPr>
        </p:nvGraphicFramePr>
        <p:xfrm>
          <a:off x="-1" y="111886"/>
          <a:ext cx="529506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5069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버섯 사진으로 속 분류 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27211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5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915222"/>
              </p:ext>
            </p:extLst>
          </p:nvPr>
        </p:nvGraphicFramePr>
        <p:xfrm>
          <a:off x="8688288" y="476672"/>
          <a:ext cx="3384376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기능들로 이어지는 링크들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상품 이름과 날짜를 입력하면 가격 정보를 검색해주는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업로드 파일 링크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판별하기 클릭 시 우측 판별 결과로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표시하기 클릭 시 하단문구 숨김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-115506" y="2595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95498" y="2595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391531" y="35864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③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798E2E-A75E-41E5-AB03-F614D95AFCC1}"/>
              </a:ext>
            </a:extLst>
          </p:cNvPr>
          <p:cNvSpPr/>
          <p:nvPr/>
        </p:nvSpPr>
        <p:spPr>
          <a:xfrm>
            <a:off x="5807029" y="3665591"/>
            <a:ext cx="850228" cy="211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1188EC-7193-4CE2-9740-BF18B204AE0D}"/>
              </a:ext>
            </a:extLst>
          </p:cNvPr>
          <p:cNvSpPr/>
          <p:nvPr/>
        </p:nvSpPr>
        <p:spPr>
          <a:xfrm>
            <a:off x="1849340" y="2756249"/>
            <a:ext cx="1054717" cy="363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28323B-2B66-4C60-AA80-80662DAC4379}"/>
              </a:ext>
            </a:extLst>
          </p:cNvPr>
          <p:cNvSpPr/>
          <p:nvPr/>
        </p:nvSpPr>
        <p:spPr>
          <a:xfrm>
            <a:off x="244119" y="2756249"/>
            <a:ext cx="1054717" cy="363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1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12580"/>
              </p:ext>
            </p:extLst>
          </p:nvPr>
        </p:nvGraphicFramePr>
        <p:xfrm>
          <a:off x="-1" y="111886"/>
          <a:ext cx="529506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5069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버섯 특징으로 독버섯 판별 페이지 </a:t>
                      </a:r>
                      <a:endParaRPr lang="ko-KR" altLang="en-US" sz="18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01026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6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01125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특징으로 독버섯 판별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67172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-93157" y="25059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10178" y="25123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3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006373"/>
              </p:ext>
            </p:extLst>
          </p:nvPr>
        </p:nvGraphicFramePr>
        <p:xfrm>
          <a:off x="0" y="111886"/>
          <a:ext cx="53094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432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Title :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버섯에 대한 각종 정보 제공 페이지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688288" y="137786"/>
          <a:ext cx="21416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636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894880"/>
              </p:ext>
            </p:extLst>
          </p:nvPr>
        </p:nvGraphicFramePr>
        <p:xfrm>
          <a:off x="10829924" y="137786"/>
          <a:ext cx="1322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135">
                  <a:extLst>
                    <a:ext uri="{9D8B030D-6E8A-4147-A177-3AD203B41FA5}">
                      <a16:colId xmlns:a16="http://schemas.microsoft.com/office/drawing/2014/main" val="119457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7-1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47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563234"/>
              </p:ext>
            </p:extLst>
          </p:nvPr>
        </p:nvGraphicFramePr>
        <p:xfrm>
          <a:off x="8688288" y="476672"/>
          <a:ext cx="3384376" cy="297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버섯에 대한 각종 정보 제공 페이지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버섯 요리에 관한 정보 제공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67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833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720</Words>
  <Application>Microsoft Office PowerPoint</Application>
  <PresentationFormat>와이드스크린</PresentationFormat>
  <Paragraphs>228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History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kky</dc:creator>
  <cp:lastModifiedBy>장현용</cp:lastModifiedBy>
  <cp:revision>53</cp:revision>
  <dcterms:created xsi:type="dcterms:W3CDTF">2021-07-01T12:30:51Z</dcterms:created>
  <dcterms:modified xsi:type="dcterms:W3CDTF">2021-11-02T00:45:21Z</dcterms:modified>
</cp:coreProperties>
</file>